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hello_html_36f43339.png"/>
          <p:cNvPicPr>
            <a:picLocks noChangeAspect="1" noChangeArrowheads="1"/>
          </p:cNvPicPr>
          <p:nvPr/>
        </p:nvPicPr>
        <p:blipFill>
          <a:blip r:embed="rId2" cstate="print"/>
          <a:srcRect r="1033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267744" y="5921896"/>
            <a:ext cx="59766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Общешкольная линейка-открытие декады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« Самопознание-педагогика Любви и Творчества»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User\Desktop\фото школа\линейки\20180205_100054.jpg"/>
          <p:cNvPicPr>
            <a:picLocks noChangeAspect="1" noChangeArrowheads="1"/>
          </p:cNvPicPr>
          <p:nvPr/>
        </p:nvPicPr>
        <p:blipFill>
          <a:blip r:embed="rId3" cstate="print"/>
          <a:srcRect l="2751" t="38372" r="23079" b="20231"/>
          <a:stretch>
            <a:fillRect/>
          </a:stretch>
        </p:blipFill>
        <p:spPr bwMode="auto">
          <a:xfrm>
            <a:off x="2555776" y="2996952"/>
            <a:ext cx="61926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User\Downloads\uroki-samopoznaniya-4-sferjy-zizni.jpg"/>
          <p:cNvPicPr>
            <a:picLocks noChangeAspect="1" noChangeArrowheads="1"/>
          </p:cNvPicPr>
          <p:nvPr/>
        </p:nvPicPr>
        <p:blipFill>
          <a:blip r:embed="rId4" cstate="print"/>
          <a:srcRect l="1617" r="13713" b="33565"/>
          <a:stretch>
            <a:fillRect/>
          </a:stretch>
        </p:blipFill>
        <p:spPr bwMode="auto">
          <a:xfrm>
            <a:off x="1187624" y="0"/>
            <a:ext cx="4032448" cy="2619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hello_html_36f43339.png"/>
          <p:cNvPicPr>
            <a:picLocks noChangeAspect="1" noChangeArrowheads="1"/>
          </p:cNvPicPr>
          <p:nvPr/>
        </p:nvPicPr>
        <p:blipFill>
          <a:blip r:embed="rId2" cstate="print"/>
          <a:srcRect r="1033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6165304"/>
            <a:ext cx="4032448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Выставка « По стране Самопознания»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1907704" y="1340768"/>
            <a:ext cx="6192688" cy="48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hello_html_36f43339.png"/>
          <p:cNvPicPr>
            <a:picLocks noChangeAspect="1" noChangeArrowheads="1"/>
          </p:cNvPicPr>
          <p:nvPr/>
        </p:nvPicPr>
        <p:blipFill>
          <a:blip r:embed="rId2" cstate="print"/>
          <a:srcRect r="1033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6165304"/>
            <a:ext cx="4032448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День презентаций детских работ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« Сад моей души»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987824" y="476672"/>
            <a:ext cx="5376599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9552" y="4293096"/>
            <a:ext cx="3960440" cy="234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hello_html_36f43339.png"/>
          <p:cNvPicPr>
            <a:picLocks noChangeAspect="1" noChangeArrowheads="1"/>
          </p:cNvPicPr>
          <p:nvPr/>
        </p:nvPicPr>
        <p:blipFill>
          <a:blip r:embed="rId2" cstate="print"/>
          <a:srcRect r="1033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6165304"/>
            <a:ext cx="4032448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Авторские сочинения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« Мир в котором мы хотим жить»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0"/>
            <a:ext cx="2786608" cy="4127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 Утро ясное настало,</a:t>
            </a:r>
          </a:p>
          <a:p>
            <a:pPr algn="ctr"/>
            <a:r>
              <a:rPr lang="ru-RU" dirty="0" smtClean="0"/>
              <a:t>Птички песенки поют.</a:t>
            </a:r>
          </a:p>
          <a:p>
            <a:pPr algn="ctr"/>
            <a:r>
              <a:rPr lang="ru-RU" dirty="0" smtClean="0"/>
              <a:t>На лугу  цветы проснулись </a:t>
            </a:r>
          </a:p>
          <a:p>
            <a:pPr algn="ctr"/>
            <a:r>
              <a:rPr lang="ru-RU" dirty="0" smtClean="0"/>
              <a:t>Ясно солнце светит ввысь.</a:t>
            </a:r>
          </a:p>
          <a:p>
            <a:pPr algn="ctr"/>
            <a:r>
              <a:rPr lang="ru-RU" dirty="0" smtClean="0"/>
              <a:t>Мир мне нравится  счастливый ,</a:t>
            </a:r>
          </a:p>
          <a:p>
            <a:pPr algn="ctr"/>
            <a:r>
              <a:rPr lang="ru-RU" dirty="0" smtClean="0"/>
              <a:t>Мир мне нравится такой</a:t>
            </a:r>
          </a:p>
          <a:p>
            <a:pPr algn="ctr"/>
            <a:r>
              <a:rPr lang="ru-RU" dirty="0" smtClean="0"/>
              <a:t>И не нужен он другой!»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Цуркан</a:t>
            </a:r>
            <a:r>
              <a:rPr lang="ru-RU" dirty="0" smtClean="0"/>
              <a:t> И., 8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548680"/>
            <a:ext cx="3312368" cy="523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 Хочу я в мире жить, в котором,</a:t>
            </a:r>
          </a:p>
          <a:p>
            <a:pPr algn="ctr"/>
            <a:r>
              <a:rPr lang="ru-RU" dirty="0" smtClean="0"/>
              <a:t>Нет грусти, боли и обид.</a:t>
            </a:r>
          </a:p>
          <a:p>
            <a:pPr algn="ctr"/>
            <a:r>
              <a:rPr lang="ru-RU" dirty="0" smtClean="0"/>
              <a:t>В котором можно веселиться</a:t>
            </a:r>
          </a:p>
          <a:p>
            <a:pPr algn="ctr"/>
            <a:r>
              <a:rPr lang="ru-RU" dirty="0" smtClean="0"/>
              <a:t>И долго в радости прожить.</a:t>
            </a:r>
          </a:p>
          <a:p>
            <a:pPr algn="ctr"/>
            <a:r>
              <a:rPr lang="ru-RU" dirty="0" smtClean="0"/>
              <a:t>Хочу я жить в мире котором,</a:t>
            </a:r>
          </a:p>
          <a:p>
            <a:pPr algn="ctr"/>
            <a:r>
              <a:rPr lang="ru-RU" dirty="0" smtClean="0"/>
              <a:t>Все люди радуясь  шумят</a:t>
            </a:r>
          </a:p>
          <a:p>
            <a:pPr algn="ctr"/>
            <a:r>
              <a:rPr lang="ru-RU" dirty="0" smtClean="0"/>
              <a:t>И птицы  звонко напевают,</a:t>
            </a:r>
          </a:p>
          <a:p>
            <a:pPr algn="ctr"/>
            <a:r>
              <a:rPr lang="ru-RU" dirty="0" smtClean="0"/>
              <a:t>И ручейки в саду звенят.</a:t>
            </a:r>
          </a:p>
          <a:p>
            <a:pPr algn="ctr"/>
            <a:r>
              <a:rPr lang="ru-RU" dirty="0" smtClean="0"/>
              <a:t>Мой мир наполнит вас любовью,</a:t>
            </a:r>
          </a:p>
          <a:p>
            <a:pPr algn="ctr"/>
            <a:r>
              <a:rPr lang="ru-RU" dirty="0" smtClean="0"/>
              <a:t>И  доброту в душе храня,</a:t>
            </a:r>
          </a:p>
          <a:p>
            <a:pPr algn="ctr"/>
            <a:r>
              <a:rPr lang="ru-RU" dirty="0" smtClean="0"/>
              <a:t>Увидят все народы мира</a:t>
            </a:r>
          </a:p>
          <a:p>
            <a:pPr algn="ctr"/>
            <a:r>
              <a:rPr lang="ru-RU" dirty="0" smtClean="0"/>
              <a:t>Тот мир, который представляю я!»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Сивоконь</a:t>
            </a:r>
            <a:r>
              <a:rPr lang="ru-RU" dirty="0" smtClean="0"/>
              <a:t> В., 8 </a:t>
            </a:r>
            <a:r>
              <a:rPr lang="ru-RU" dirty="0" err="1" smtClean="0"/>
              <a:t>кл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hello_html_36f43339.png"/>
          <p:cNvPicPr>
            <a:picLocks noChangeAspect="1" noChangeArrowheads="1"/>
          </p:cNvPicPr>
          <p:nvPr/>
        </p:nvPicPr>
        <p:blipFill>
          <a:blip r:embed="rId2" cstate="print"/>
          <a:srcRect r="1033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6165304"/>
            <a:ext cx="4032448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Единый день « Добрых пожеланий для родителей»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User\Desktop\фото школа\родит. собр\20180209_181459.jpg"/>
          <p:cNvPicPr>
            <a:picLocks noChangeAspect="1" noChangeArrowheads="1"/>
          </p:cNvPicPr>
          <p:nvPr/>
        </p:nvPicPr>
        <p:blipFill>
          <a:blip r:embed="rId3" cstate="print"/>
          <a:srcRect l="4399" t="47314" r="-180" b="17280"/>
          <a:stretch>
            <a:fillRect/>
          </a:stretch>
        </p:blipFill>
        <p:spPr bwMode="auto">
          <a:xfrm>
            <a:off x="3203848" y="3140968"/>
            <a:ext cx="5724128" cy="2608009"/>
          </a:xfrm>
          <a:prstGeom prst="rect">
            <a:avLst/>
          </a:prstGeom>
          <a:noFill/>
        </p:spPr>
      </p:pic>
      <p:pic>
        <p:nvPicPr>
          <p:cNvPr id="6148" name="Picture 4" descr="C:\Users\User\Desktop\фото школа\родит. собр\20180209_181425.jpg"/>
          <p:cNvPicPr>
            <a:picLocks noChangeAspect="1" noChangeArrowheads="1"/>
          </p:cNvPicPr>
          <p:nvPr/>
        </p:nvPicPr>
        <p:blipFill>
          <a:blip r:embed="rId4" cstate="print"/>
          <a:srcRect t="31594" r="64933" b="5796"/>
          <a:stretch>
            <a:fillRect/>
          </a:stretch>
        </p:blipFill>
        <p:spPr bwMode="auto">
          <a:xfrm>
            <a:off x="827584" y="3688118"/>
            <a:ext cx="1331640" cy="316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hello_html_36f43339.png"/>
          <p:cNvPicPr>
            <a:picLocks noChangeAspect="1" noChangeArrowheads="1"/>
          </p:cNvPicPr>
          <p:nvPr/>
        </p:nvPicPr>
        <p:blipFill>
          <a:blip r:embed="rId2" cstate="print"/>
          <a:srcRect r="1033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6165304"/>
            <a:ext cx="4032448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Флеш-моб</a:t>
            </a:r>
            <a:r>
              <a:rPr lang="ru-RU" dirty="0" smtClean="0">
                <a:solidFill>
                  <a:srgbClr val="002060"/>
                </a:solidFill>
              </a:rPr>
              <a:t>  « Моя планета любви»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1965" r="3670" b="25036"/>
          <a:stretch>
            <a:fillRect/>
          </a:stretch>
        </p:blipFill>
        <p:spPr bwMode="auto">
          <a:xfrm flipV="1">
            <a:off x="1666561" y="2276872"/>
            <a:ext cx="6915330" cy="3391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hello_html_36f43339.png"/>
          <p:cNvPicPr>
            <a:picLocks noChangeAspect="1" noChangeArrowheads="1"/>
          </p:cNvPicPr>
          <p:nvPr/>
        </p:nvPicPr>
        <p:blipFill>
          <a:blip r:embed="rId2" cstate="print"/>
          <a:srcRect r="1033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6165304"/>
            <a:ext cx="4032448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Песенный конкурс среди детей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« Открой в себе талант»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27851" r="19" b="10018"/>
          <a:stretch>
            <a:fillRect/>
          </a:stretch>
        </p:blipFill>
        <p:spPr bwMode="auto">
          <a:xfrm rot="5400000">
            <a:off x="1437001" y="1883479"/>
            <a:ext cx="5117873" cy="331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hello_html_36f43339.png"/>
          <p:cNvPicPr>
            <a:picLocks noChangeAspect="1" noChangeArrowheads="1"/>
          </p:cNvPicPr>
          <p:nvPr/>
        </p:nvPicPr>
        <p:blipFill>
          <a:blip r:embed="rId2" cstate="print"/>
          <a:srcRect r="1033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6165304"/>
            <a:ext cx="4032448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rgbClr val="002060"/>
                </a:solidFill>
              </a:rPr>
              <a:t>Закрытие декады.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181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2018-02-12T05:14:52Z</dcterms:created>
  <dcterms:modified xsi:type="dcterms:W3CDTF">2018-02-12T09:17:07Z</dcterms:modified>
</cp:coreProperties>
</file>